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92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23/01/2023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guranet.pt/sites/default/files/quiz4you_segurane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4009" y="5589240"/>
            <a:ext cx="1224136" cy="550032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QUIZ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19808" y="717323"/>
            <a:ext cx="6188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9933"/>
                </a:solidFill>
              </a:rPr>
              <a:t>Dia Europeu da INTERNET SEGUR@</a:t>
            </a:r>
            <a:endParaRPr lang="pt-PT" sz="2800" b="1" dirty="0">
              <a:solidFill>
                <a:srgbClr val="FF9933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3480" y="1615197"/>
            <a:ext cx="69211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srgbClr val="FF9933"/>
                </a:solidFill>
              </a:rPr>
              <a:t>Faz a tua parte, por uma internet melhor!</a:t>
            </a:r>
            <a:endParaRPr lang="pt-PT" sz="2600" b="1" dirty="0">
              <a:solidFill>
                <a:srgbClr val="FF9933"/>
              </a:solidFill>
            </a:endParaRPr>
          </a:p>
        </p:txBody>
      </p:sp>
      <p:pic>
        <p:nvPicPr>
          <p:cNvPr id="1026" name="Picture 2" descr="https://lh5.googleusercontent.com/XQN2h2uiRDZ78YCvst9Pvrc5l6ZHAe3h6pTo_yPGkapmr4xLgXEqJjBHaRs4l1Fb_mVIv7yL0HNptJPcAyya2cGmwhYOtQjvzkPor2ZdWZ4Ay-ncV-C8_9GFCivKK4wmebp5GMDm72QgbgumgkUIXNFo4KOlsTDK9NfYkkjQWg3YUE1RTAjXGoQjmaJArt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9" y="2564904"/>
            <a:ext cx="6145190" cy="28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534370" y="836712"/>
            <a:ext cx="7986225" cy="981075"/>
            <a:chOff x="534370" y="836712"/>
            <a:chExt cx="7986225" cy="98107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70" y="836712"/>
              <a:ext cx="7986225" cy="98107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20890" y="1044902"/>
              <a:ext cx="360040" cy="36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1</a:t>
              </a:r>
              <a:endParaRPr lang="pt-PT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66239" y="2060635"/>
            <a:ext cx="7776864" cy="1114425"/>
            <a:chOff x="581025" y="1978676"/>
            <a:chExt cx="7776864" cy="1114425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1978676"/>
              <a:ext cx="7776864" cy="1114425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620890" y="2193350"/>
              <a:ext cx="360040" cy="2936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2</a:t>
              </a:r>
              <a:endParaRPr lang="pt-PT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55791" y="3564868"/>
            <a:ext cx="8138106" cy="1038225"/>
            <a:chOff x="578572" y="3074079"/>
            <a:chExt cx="8138106" cy="103822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72" y="3074079"/>
              <a:ext cx="8138106" cy="103822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633869" y="3212975"/>
              <a:ext cx="360040" cy="2936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3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3869" y="4941168"/>
            <a:ext cx="7981950" cy="1238250"/>
            <a:chOff x="538645" y="4112304"/>
            <a:chExt cx="7981950" cy="123825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45" y="4112304"/>
              <a:ext cx="7981950" cy="123825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645507" y="4221088"/>
              <a:ext cx="45453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4</a:t>
              </a:r>
            </a:p>
          </p:txBody>
        </p:sp>
      </p:grpSp>
      <p:sp>
        <p:nvSpPr>
          <p:cNvPr id="21" name="Título 1"/>
          <p:cNvSpPr txBox="1">
            <a:spLocks/>
          </p:cNvSpPr>
          <p:nvPr/>
        </p:nvSpPr>
        <p:spPr>
          <a:xfrm>
            <a:off x="5724128" y="25838"/>
            <a:ext cx="1224136" cy="55003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>
                <a:solidFill>
                  <a:schemeClr val="bg1"/>
                </a:solidFill>
              </a:rPr>
              <a:t>QUIZ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2287444" y="1650875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C)</a:t>
            </a:r>
            <a:endParaRPr lang="pt-PT" b="1" dirty="0"/>
          </a:p>
        </p:txBody>
      </p:sp>
      <p:sp>
        <p:nvSpPr>
          <p:cNvPr id="24" name="Rectângulo 23"/>
          <p:cNvSpPr/>
          <p:nvPr/>
        </p:nvSpPr>
        <p:spPr>
          <a:xfrm>
            <a:off x="2385987" y="3158685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A)</a:t>
            </a:r>
            <a:endParaRPr lang="pt-PT" b="1" dirty="0"/>
          </a:p>
        </p:txBody>
      </p:sp>
      <p:sp>
        <p:nvSpPr>
          <p:cNvPr id="25" name="Rectângulo 24"/>
          <p:cNvSpPr/>
          <p:nvPr/>
        </p:nvSpPr>
        <p:spPr>
          <a:xfrm>
            <a:off x="2420143" y="4712200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C)</a:t>
            </a:r>
            <a:endParaRPr lang="pt-PT" b="1" dirty="0"/>
          </a:p>
        </p:txBody>
      </p:sp>
      <p:sp>
        <p:nvSpPr>
          <p:cNvPr id="26" name="Rectângulo 25"/>
          <p:cNvSpPr/>
          <p:nvPr/>
        </p:nvSpPr>
        <p:spPr>
          <a:xfrm>
            <a:off x="2432844" y="6163554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C)</a:t>
            </a:r>
            <a:endParaRPr lang="pt-PT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50" y="25837"/>
            <a:ext cx="571500" cy="55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551893" y="661027"/>
            <a:ext cx="8105775" cy="904875"/>
            <a:chOff x="551893" y="661027"/>
            <a:chExt cx="8105775" cy="90487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93" y="661027"/>
              <a:ext cx="8105775" cy="90487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53778" y="819825"/>
              <a:ext cx="360040" cy="376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5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70761" y="1820074"/>
            <a:ext cx="8064896" cy="1057275"/>
            <a:chOff x="570761" y="1820074"/>
            <a:chExt cx="8064896" cy="105727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61" y="1820074"/>
              <a:ext cx="8064896" cy="105727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95287" y="1922409"/>
              <a:ext cx="360040" cy="376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6</a:t>
              </a:r>
              <a:endParaRPr lang="pt-PT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83493" y="3074565"/>
            <a:ext cx="8070253" cy="1323975"/>
            <a:chOff x="521599" y="3074566"/>
            <a:chExt cx="8070253" cy="13239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99" y="3074566"/>
              <a:ext cx="8070253" cy="1323975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595287" y="3212975"/>
              <a:ext cx="360040" cy="376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7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22946" y="4581127"/>
            <a:ext cx="7930800" cy="1419225"/>
            <a:chOff x="639380" y="4581128"/>
            <a:chExt cx="7930800" cy="14192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0" y="4581128"/>
              <a:ext cx="7930800" cy="141922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39380" y="4797152"/>
              <a:ext cx="360040" cy="376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8</a:t>
              </a:r>
              <a:endParaRPr lang="pt-PT" dirty="0"/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>
          <a:xfrm>
            <a:off x="5857431" y="0"/>
            <a:ext cx="1224136" cy="55003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>
                <a:solidFill>
                  <a:schemeClr val="bg1"/>
                </a:solidFill>
              </a:rPr>
              <a:t>QUIZ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2483768" y="1503432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VERDADEIRO</a:t>
            </a:r>
            <a:endParaRPr lang="pt-PT" b="1" dirty="0"/>
          </a:p>
        </p:txBody>
      </p:sp>
      <p:sp>
        <p:nvSpPr>
          <p:cNvPr id="20" name="Rectângulo 19"/>
          <p:cNvSpPr/>
          <p:nvPr/>
        </p:nvSpPr>
        <p:spPr>
          <a:xfrm>
            <a:off x="2483768" y="2845597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C)</a:t>
            </a:r>
            <a:endParaRPr lang="pt-PT" b="1" dirty="0"/>
          </a:p>
        </p:txBody>
      </p:sp>
      <p:sp>
        <p:nvSpPr>
          <p:cNvPr id="21" name="Rectângulo 20"/>
          <p:cNvSpPr/>
          <p:nvPr/>
        </p:nvSpPr>
        <p:spPr>
          <a:xfrm>
            <a:off x="2513669" y="4398540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C)</a:t>
            </a:r>
            <a:endParaRPr lang="pt-PT" b="1" dirty="0"/>
          </a:p>
        </p:txBody>
      </p:sp>
      <p:sp>
        <p:nvSpPr>
          <p:cNvPr id="22" name="Rectângulo 21"/>
          <p:cNvSpPr/>
          <p:nvPr/>
        </p:nvSpPr>
        <p:spPr>
          <a:xfrm>
            <a:off x="2513669" y="6000352"/>
            <a:ext cx="2811929" cy="22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B)</a:t>
            </a:r>
            <a:endParaRPr lang="pt-P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18" y="1"/>
            <a:ext cx="571500" cy="5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41" y="1268760"/>
            <a:ext cx="4579522" cy="328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216822" y="2060848"/>
            <a:ext cx="187220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Seleção </a:t>
            </a:r>
            <a:r>
              <a:rPr lang="pt-PT" dirty="0" smtClean="0"/>
              <a:t>e adaptação da </a:t>
            </a:r>
            <a:r>
              <a:rPr lang="pt-PT" dirty="0"/>
              <a:t>equipa da </a:t>
            </a:r>
            <a:r>
              <a:rPr lang="pt-PT" dirty="0" smtClean="0"/>
              <a:t>biblioteca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2022</a:t>
            </a:r>
            <a:endParaRPr lang="pt-P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18" y="1"/>
            <a:ext cx="571500" cy="5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853649" y="25838"/>
            <a:ext cx="1224136" cy="55003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>
                <a:solidFill>
                  <a:schemeClr val="bg1"/>
                </a:solidFill>
              </a:rPr>
              <a:t>QUIZ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39552" y="5589240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u="sng" dirty="0" smtClean="0">
                <a:solidFill>
                  <a:schemeClr val="bg1"/>
                </a:solidFill>
                <a:hlinkClick r:id="rId4"/>
              </a:rPr>
              <a:t>Para jogares o jogo todo entra em: </a:t>
            </a:r>
            <a:r>
              <a:rPr lang="pt-PT" sz="2000" b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pt-PT" sz="2000" b="1" dirty="0">
                <a:solidFill>
                  <a:schemeClr val="bg1"/>
                </a:solidFill>
                <a:hlinkClick r:id="rId4"/>
              </a:rPr>
              <a:t>://seguranet.pt/sites/default/files/quiz4you_seguranet.pdf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</TotalTime>
  <Words>62</Words>
  <Application>Microsoft Office PowerPoint</Application>
  <PresentationFormat>Apresentação no Ecrã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Austin</vt:lpstr>
      <vt:lpstr>QUIZ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</dc:creator>
  <cp:lastModifiedBy>Utilizado</cp:lastModifiedBy>
  <cp:revision>9</cp:revision>
  <dcterms:created xsi:type="dcterms:W3CDTF">2019-01-29T11:09:54Z</dcterms:created>
  <dcterms:modified xsi:type="dcterms:W3CDTF">2023-01-23T10:38:34Z</dcterms:modified>
</cp:coreProperties>
</file>